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1" r:id="rId3"/>
    <p:sldId id="262" r:id="rId4"/>
    <p:sldId id="271" r:id="rId5"/>
    <p:sldId id="272" r:id="rId6"/>
    <p:sldId id="270" r:id="rId7"/>
    <p:sldId id="263" r:id="rId8"/>
    <p:sldId id="264" r:id="rId9"/>
    <p:sldId id="265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F4E"/>
    <a:srgbClr val="46726F"/>
    <a:srgbClr val="003399"/>
    <a:srgbClr val="F0F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55" d="100"/>
          <a:sy n="55" d="100"/>
        </p:scale>
        <p:origin x="3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B38E66-B7B6-4629-BFA5-F9051F85E4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35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0416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19715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3443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609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833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3961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522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372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317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6811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335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D462D-05BC-46B6-ACAC-F15BBFEFB79D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409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AE474-0B86-4E83-BE71-69376DF236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899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E82A2-D5D0-4E72-950D-0E6235506AF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123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C985-D66D-4D71-A7C9-A61440443BD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9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C8C13-66C1-4C61-A453-ADDC90E90D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71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130BD-F52E-4727-919F-5850F9F662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39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51F36-807D-47BA-969C-42D7F188E17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638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74B5-6CE7-43CE-8281-A044234D0A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138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DBA0-694A-4187-9BF5-7D5D5D38B1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43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E9140-5705-4678-B079-89032124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33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FBD0F-A2D9-48BB-9262-95AB4F6BAA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50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AC06-3ACA-4D04-921B-3DAF99C936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82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A54749-6927-485A-ABA6-A94A1F52FD5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" y="7640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043608" y="1988840"/>
            <a:ext cx="70927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LEADER  2015-2020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3200" dirty="0" smtClean="0"/>
              <a:t>Onderdeel POP 3: </a:t>
            </a:r>
          </a:p>
          <a:p>
            <a:r>
              <a:rPr lang="nl-NL" sz="3200" dirty="0" smtClean="0"/>
              <a:t>Europees programma voor plattelandsontwikkeling</a:t>
            </a:r>
          </a:p>
          <a:p>
            <a:endParaRPr lang="nl-NL" sz="3200" dirty="0"/>
          </a:p>
          <a:p>
            <a:r>
              <a:rPr lang="nl-NL" sz="2400" dirty="0" smtClean="0"/>
              <a:t>20 gebieden in Nederland</a:t>
            </a:r>
          </a:p>
          <a:p>
            <a:r>
              <a:rPr lang="nl-NL" sz="2400" dirty="0" smtClean="0"/>
              <a:t>4 gebieden in Overijssel</a:t>
            </a:r>
          </a:p>
        </p:txBody>
      </p:sp>
    </p:spTree>
    <p:extLst>
      <p:ext uri="{BB962C8B-B14F-4D97-AF65-F5344CB8AC3E}">
        <p14:creationId xmlns:p14="http://schemas.microsoft.com/office/powerpoint/2010/main" val="15365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Leader kan ook:</a:t>
            </a:r>
          </a:p>
          <a:p>
            <a:endParaRPr lang="nl-NL" sz="2800" dirty="0"/>
          </a:p>
          <a:p>
            <a:r>
              <a:rPr lang="nl-NL" sz="2800" dirty="0" smtClean="0"/>
              <a:t>Samenwerking met andere </a:t>
            </a:r>
            <a:r>
              <a:rPr lang="nl-NL" sz="2800" dirty="0" err="1" smtClean="0"/>
              <a:t>Leadergebieden</a:t>
            </a:r>
            <a:r>
              <a:rPr lang="nl-NL" sz="2800" dirty="0" smtClean="0"/>
              <a:t>, nationaal, internationaal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316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Indienen van projectvoorstellen:</a:t>
            </a:r>
          </a:p>
          <a:p>
            <a:endParaRPr lang="nl-NL" sz="2000" dirty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Neem contact op met coördinator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Eerst oriënterend bespreken in LAG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Aanvraag indienen bij RVO 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2 x per jaar: maart en oktober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698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560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Vragen:</a:t>
            </a:r>
          </a:p>
          <a:p>
            <a:endParaRPr lang="nl-NL" sz="2800" dirty="0"/>
          </a:p>
          <a:p>
            <a:r>
              <a:rPr lang="nl-NL" sz="3200" dirty="0" smtClean="0"/>
              <a:t>Jan Boxum, coördinator</a:t>
            </a:r>
          </a:p>
          <a:p>
            <a:r>
              <a:rPr lang="nl-NL" sz="3200" dirty="0" smtClean="0"/>
              <a:t>Tel: 		06 13527347</a:t>
            </a:r>
          </a:p>
          <a:p>
            <a:r>
              <a:rPr lang="nl-NL" sz="3200" dirty="0" smtClean="0"/>
              <a:t>Mail: 	jan.boxum@steenwijkerland.nl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7013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Vechtdal hoort bij LEADER-gebied Noord Overijssel (8 gemeenten)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2014: ontwikkelingsstrategie opgesteld: wat vinden we 		als gebiedspartners belangrijk voor de 			ontwikkeling van het platteland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2015: Lokale Actie Groep geformeerd: uit elke gemeente 1 	persoon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2016: Ontwikkelingsstrategie goedgekeurd door GS, LAG van 	start.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2020: 5 jaar LEADER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75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Thema’s in LOS:</a:t>
            </a:r>
          </a:p>
          <a:p>
            <a:endParaRPr lang="nl-NL" dirty="0" smtClean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Jongeren en onderwijs</a:t>
            </a:r>
          </a:p>
          <a:p>
            <a:pPr marL="285750" indent="-285750">
              <a:buFontTx/>
              <a:buChar char="-"/>
            </a:pPr>
            <a:endParaRPr lang="nl-NL" sz="2000" dirty="0" smtClean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Stimuleren vrije tijdseconomie</a:t>
            </a:r>
          </a:p>
          <a:p>
            <a:pPr marL="285750" indent="-285750">
              <a:buFontTx/>
              <a:buChar char="-"/>
            </a:pPr>
            <a:endParaRPr lang="nl-NL" sz="2000" dirty="0" smtClean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Verbinden van de samenleving met de toekomst van landbouw en water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889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Jongeren en onderwijs:</a:t>
            </a:r>
          </a:p>
          <a:p>
            <a:endParaRPr lang="nl-NL" sz="3200" dirty="0"/>
          </a:p>
          <a:p>
            <a:pPr marL="285750" indent="-285750">
              <a:buFontTx/>
              <a:buChar char="-"/>
            </a:pPr>
            <a:r>
              <a:rPr lang="nl-NL" sz="3200" dirty="0" smtClean="0"/>
              <a:t>Platteland moet interessant blijven voor jongeren om er te blijven wonen en werken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Vasthouden en werven van talentvolle jongeren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Onderwijs naar het platteland halen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398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Vrijetijdseconomie:</a:t>
            </a:r>
          </a:p>
          <a:p>
            <a:endParaRPr lang="nl-NL" sz="3200" dirty="0" smtClean="0"/>
          </a:p>
          <a:p>
            <a:pPr marL="285750" indent="-285750">
              <a:buFontTx/>
              <a:buChar char="-"/>
            </a:pPr>
            <a:r>
              <a:rPr lang="nl-NL" sz="2800" dirty="0" smtClean="0"/>
              <a:t>Kleine parels verbinden</a:t>
            </a:r>
          </a:p>
          <a:p>
            <a:pPr marL="285750" indent="-285750">
              <a:buFontTx/>
              <a:buChar char="-"/>
            </a:pPr>
            <a:r>
              <a:rPr lang="nl-NL" sz="2800" dirty="0" smtClean="0"/>
              <a:t>Parels uit het gebied zichtbaar maken en laten groeien / upgraden</a:t>
            </a:r>
          </a:p>
          <a:p>
            <a:pPr marL="285750" indent="-285750">
              <a:buFontTx/>
              <a:buChar char="-"/>
            </a:pPr>
            <a:r>
              <a:rPr lang="nl-NL" sz="2800" dirty="0" smtClean="0"/>
              <a:t>Parels die verbleken, proberen een andere kleur te geven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261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Samenleving verbinden met de toekomst van landbouw en water:</a:t>
            </a:r>
          </a:p>
          <a:p>
            <a:endParaRPr lang="nl-NL" sz="2800" dirty="0" smtClean="0"/>
          </a:p>
          <a:p>
            <a:pPr marL="285750" indent="-285750">
              <a:buFontTx/>
              <a:buChar char="-"/>
            </a:pPr>
            <a:r>
              <a:rPr lang="nl-NL" sz="2800" dirty="0" smtClean="0"/>
              <a:t>Economisch rendabele lokale voedselketens met streekproducten</a:t>
            </a:r>
          </a:p>
          <a:p>
            <a:pPr marL="285750" indent="-285750">
              <a:buFontTx/>
              <a:buChar char="-"/>
            </a:pPr>
            <a:r>
              <a:rPr lang="nl-NL" sz="2800" dirty="0" smtClean="0"/>
              <a:t>Bewustwording over water en waterveiligheid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993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Projecten zijn ook:</a:t>
            </a:r>
          </a:p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Bottom up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Innovatief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Samenwerking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Gebiedsgericht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Integraal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Overdraagbaar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Organisatorisch en financieel haalbaar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Doelmatig (</a:t>
            </a:r>
            <a:r>
              <a:rPr lang="nl-NL" sz="2000" dirty="0" err="1" smtClean="0"/>
              <a:t>value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money)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297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Wat draagt LEADER bij:</a:t>
            </a:r>
          </a:p>
          <a:p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 smtClean="0"/>
              <a:t>40 % subsidie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Minimaal € 30.000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Maximaal € 100.000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012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eadSal_PPT2.jpg                                               00CF8D59data                           C22D785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23"/>
            <a:ext cx="9144000" cy="686742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kstvak 1"/>
          <p:cNvSpPr txBox="1"/>
          <p:nvPr/>
        </p:nvSpPr>
        <p:spPr>
          <a:xfrm>
            <a:off x="1115616" y="306803"/>
            <a:ext cx="2736304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LEADER</a:t>
            </a:r>
          </a:p>
          <a:p>
            <a:r>
              <a:rPr lang="nl-NL" b="1" dirty="0" smtClean="0">
                <a:solidFill>
                  <a:srgbClr val="084F4E"/>
                </a:solidFill>
                <a:latin typeface="Arial Narrow" panose="020B0606020202030204" pitchFamily="34" charset="0"/>
              </a:rPr>
              <a:t>NOORD OVERIJSSEL</a:t>
            </a:r>
            <a:endParaRPr lang="nl-NL" b="1" dirty="0">
              <a:solidFill>
                <a:srgbClr val="084F4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616" y="1916832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Leader kan ook:</a:t>
            </a:r>
          </a:p>
          <a:p>
            <a:endParaRPr lang="nl-NL" sz="2400" dirty="0"/>
          </a:p>
          <a:p>
            <a:r>
              <a:rPr lang="nl-NL" sz="2400" dirty="0" smtClean="0"/>
              <a:t>Helpen bij ontwikkelen van het idee:</a:t>
            </a:r>
          </a:p>
          <a:p>
            <a:endParaRPr lang="nl-NL" sz="2400" dirty="0" smtClean="0"/>
          </a:p>
          <a:p>
            <a:pPr marL="285750" indent="-285750">
              <a:buFontTx/>
              <a:buChar char="-"/>
            </a:pPr>
            <a:r>
              <a:rPr lang="nl-NL" sz="2400" dirty="0" smtClean="0"/>
              <a:t>Bijeenbrengen van belanghebbenden 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Organiseren bijeenkomsten voor belanghebbenden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Ontwikkelgeld tot € 5.000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18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D5880C77-1841-42FC-A8FB-819A1076117F}" vid="{9787E125-4A8F-4A79-B027-4B75055D0F92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179</TotalTime>
  <Words>283</Words>
  <Application>Microsoft Office PowerPoint</Application>
  <PresentationFormat>Diavoorstelling (4:3)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Arial Narrow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Gemeente Steenwijkerland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Boxum</dc:creator>
  <cp:lastModifiedBy>Karin Huitink-Elsinghorst</cp:lastModifiedBy>
  <cp:revision>16</cp:revision>
  <dcterms:created xsi:type="dcterms:W3CDTF">2016-06-22T12:44:34Z</dcterms:created>
  <dcterms:modified xsi:type="dcterms:W3CDTF">2016-08-30T19:17:22Z</dcterms:modified>
</cp:coreProperties>
</file>